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71" r:id="rId4"/>
    <p:sldId id="269" r:id="rId5"/>
  </p:sldIdLst>
  <p:sldSz cx="12192000" cy="6858000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7B09FB8C-9A75-44B6-98A0-A159674F5B5D}">
          <p14:sldIdLst>
            <p14:sldId id="257"/>
            <p14:sldId id="270"/>
            <p14:sldId id="271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30855B-F88D-4869-9346-7E181E170A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2766D9B-C608-4C1D-9CB2-22E5494B8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DF831E3-633C-422A-9C03-FEF5AE465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27/06/2019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C9DCD4-54FC-44F2-9B05-16D841019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F6AB86E-38E2-4EC7-A74A-89159A5B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1446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394E73-AB96-455A-8414-F20A3879B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B56F26F-9986-4D05-A1A1-FA587AEFD4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19310AD-513B-4C71-9388-D67BF6978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27/06/2019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A0B871-03D6-4A4A-B7A0-BBAD6B54A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B44FB31-47DE-4272-8A58-A079266BF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5097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D9F195F-4576-409D-90E3-04188E56B6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2C77C34-BF1C-4759-8C1C-24D51DFA4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B24836-BD9B-44A1-A02E-D1C8171D9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27/06/2019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3678697-BAF3-4E36-A05C-1D5D0A3FA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DA60AC-AB9D-4F67-9267-2E0E08071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32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9F9174-57B6-4E47-8A40-C2D41A750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319220-347E-4E01-8FCF-AB61B5C3E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6AC70D8-FD64-49FA-BC95-3840FFE75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27/06/2019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69E723-D57B-4CF8-9D64-2EC431F89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9A48A2C-4C57-4615-9919-C4FF1B35C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13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F56A48-C764-4A7B-B9F4-6AA6EB124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8226180-8DCF-4F88-88EB-9CB4821A1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D8C5B9-A747-4D21-A3E2-DDB7D9915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27/06/2019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2A92B1-B8A4-4456-805E-615B5CECD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3969F01-1237-40DE-9522-92303B703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144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DCE74F-7C5C-4127-A2E2-A96287FA9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8235E0-5E3D-440E-845C-119D846D99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FC9316B-5A50-4E1D-B36E-8BD9FC9192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1727CE0-850B-41CA-9077-EF57A1BCE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27/06/2019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6BEAEB2-68A4-4794-89A0-AF9460D80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A811787-BEA5-4BD0-B529-BFBC8B14B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511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A7E353-F87B-4D25-9F1B-D147A8EC4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B20CFFE-33E6-4913-B59C-F006020A8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F16DE30-4209-4207-AF62-6F6450FD5F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F129CCC-36A0-4AAA-B1CA-DF90F40B6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178A5F6-D12F-4739-9361-55610865DF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34185B4-B419-479F-9414-AE4E2E75F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27/06/2019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8B63477-78E0-4CB0-8C45-63DE561D4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1852328-4FB1-462C-9AD0-861BA512D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4401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5830C6-C5D8-4306-B06D-9EF01F99D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176F225-85B2-45BA-9036-AF9124CE3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27/06/2019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B608DFA-F918-4B2F-85F5-318B67C39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DDC9703-950F-4EAB-93D7-0624571BF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4960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383D451-9C8B-47CA-8726-D41B0EE41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27/06/2019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AA6A595-7203-425A-82DF-92CDA43BC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FAE73BE-D613-4F1E-8AF7-B65ECA65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639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ADBEE0-704B-4276-872B-977E47FD8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80A5A1-D13B-40DC-8460-7C7CBAD3D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F05F4CE-04D0-47BE-A56E-52893AEBDF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B9DBEA7-CDB8-4365-B3E8-73E9D2E87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27/06/2019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493A399-5D60-4DA9-89F9-A802E6975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00CAC78-A649-4938-A66F-881D5EB30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8441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2D8930-DB74-477F-8997-620A8DC47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01F888E-C3E5-4786-B5E8-B384BDB040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2B0AD2B-EFF7-4247-8FE4-D5A89A03E5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F15304D-BE6A-41AF-BF5C-7903F3A1E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27/06/2019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2EE1EA5-AE89-4EAA-ACD8-AB55AD2A1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8AF66D7-B9A8-415F-96CE-14DC4B8F4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7032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E0C4AC6-9DBB-4750-922C-0C6D5D272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1C537DA-D5BE-44A3-85C7-FE361512B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944172F-71A5-46A6-B87F-8A9A4B0EE9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3DEB4-F69D-4331-8BA9-160C604E7F1A}" type="datetimeFigureOut">
              <a:rPr lang="it-IT" smtClean="0"/>
              <a:t>27/06/2019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2434C5A-5B09-47BD-A4D7-B8DDBAE2BF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49A3DFB-9125-430D-8391-83C27F3ABE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691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tesseramento@pec.comitatoregionalelombardia.it" TargetMode="External"/><Relationship Id="rId7" Type="http://schemas.openxmlformats.org/officeDocument/2006/relationships/hyperlink" Target="mailto:supportotecnico@figc.it" TargetMode="External"/><Relationship Id="rId2" Type="http://schemas.openxmlformats.org/officeDocument/2006/relationships/hyperlink" Target="mailto:tesseramentocrl@lnd.it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deroghe.sgs@figc.it" TargetMode="External"/><Relationship Id="rId5" Type="http://schemas.openxmlformats.org/officeDocument/2006/relationships/hyperlink" Target="mailto:commissioneminori@figc.it" TargetMode="External"/><Relationship Id="rId4" Type="http://schemas.openxmlformats.org/officeDocument/2006/relationships/hyperlink" Target="mailto:tesseramento@figc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4A9AD662-E642-4030-8205-3B91780411FF}"/>
              </a:ext>
            </a:extLst>
          </p:cNvPr>
          <p:cNvSpPr/>
          <p:nvPr/>
        </p:nvSpPr>
        <p:spPr>
          <a:xfrm>
            <a:off x="1215603" y="822177"/>
            <a:ext cx="4184725" cy="86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/>
              <a:t>TESSERAMENTO CALCIATORI MINORENNI STRANIERI CON IUS SOLI SPORTIVA</a:t>
            </a:r>
            <a:r>
              <a:rPr lang="it-IT" sz="1100" b="1" dirty="0"/>
              <a:t> </a:t>
            </a:r>
          </a:p>
          <a:p>
            <a:pPr algn="ctr"/>
            <a:r>
              <a:rPr lang="it-IT" sz="1100" b="1" dirty="0"/>
              <a:t>(</a:t>
            </a:r>
            <a:r>
              <a:rPr lang="it-IT" sz="1050" b="1" dirty="0"/>
              <a:t>N.B. TUTTI GLI STRANIERI SOTTO </a:t>
            </a:r>
            <a:r>
              <a:rPr lang="it-IT" sz="1100" b="1" dirty="0"/>
              <a:t>I 10 ANNI POSSONO ADERIRE ALLA IUS SOLI SPORTIVA</a:t>
            </a:r>
            <a:r>
              <a:rPr lang="it-IT" sz="1400" b="1" dirty="0"/>
              <a:t>)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7FBECC6C-B0D0-4D4E-B781-8005974F9BEC}"/>
              </a:ext>
            </a:extLst>
          </p:cNvPr>
          <p:cNvSpPr/>
          <p:nvPr/>
        </p:nvSpPr>
        <p:spPr>
          <a:xfrm>
            <a:off x="1215603" y="1829618"/>
            <a:ext cx="4184725" cy="86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PRIMO TESSERAMENTO DI CALCIATORI MINORENNI ITALIANI NON PROVENIENTI DA FEDERAZIONE ESTERA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A8BDE003-3380-491D-A61C-95642EB49A42}"/>
              </a:ext>
            </a:extLst>
          </p:cNvPr>
          <p:cNvSpPr/>
          <p:nvPr/>
        </p:nvSpPr>
        <p:spPr>
          <a:xfrm>
            <a:off x="1215604" y="2811261"/>
            <a:ext cx="4184725" cy="86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RINNOVI TESSERAMENTI ITALIANI E STRANIERI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0C047D05-CE05-495A-A1C5-F3C78B2359B4}"/>
              </a:ext>
            </a:extLst>
          </p:cNvPr>
          <p:cNvSpPr/>
          <p:nvPr/>
        </p:nvSpPr>
        <p:spPr>
          <a:xfrm>
            <a:off x="6605186" y="833836"/>
            <a:ext cx="4184725" cy="86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PRIMO TESSERAMENTO STRANIERI CALCIATORI MINORENNI SOPRA I 10 ANNI ART.19 FIFA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8AAEC54-9006-4FE2-AD06-440E85960CCF}"/>
              </a:ext>
            </a:extLst>
          </p:cNvPr>
          <p:cNvSpPr/>
          <p:nvPr/>
        </p:nvSpPr>
        <p:spPr>
          <a:xfrm>
            <a:off x="6605186" y="1873669"/>
            <a:ext cx="3593062" cy="864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PRIMO TESSERAMENTO STRANIERI SOPRA I 10 ANNI SECONDO LEGGE DI BILANCIO 2018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D3AB23CD-0AF3-4C39-98FC-5E6E55CF7099}"/>
              </a:ext>
            </a:extLst>
          </p:cNvPr>
          <p:cNvSpPr/>
          <p:nvPr/>
        </p:nvSpPr>
        <p:spPr>
          <a:xfrm>
            <a:off x="6605186" y="3790799"/>
            <a:ext cx="4184725" cy="86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TESSERAMENTO GIOCATORI SOPRA I 10 ANNI PROVENIENTI DA FEDERAZIONE ESTERA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8309802E-E3FA-4FAD-8457-D5E039EBAFB5}"/>
              </a:ext>
            </a:extLst>
          </p:cNvPr>
          <p:cNvSpPr/>
          <p:nvPr/>
        </p:nvSpPr>
        <p:spPr>
          <a:xfrm>
            <a:off x="6605186" y="2841682"/>
            <a:ext cx="4184725" cy="86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PRIMO TESSERAMENTO GIOCATORI STRANIERI MAGGIORENNI</a:t>
            </a:r>
          </a:p>
        </p:txBody>
      </p:sp>
      <p:sp>
        <p:nvSpPr>
          <p:cNvPr id="11" name="Freccia in giù 10">
            <a:extLst>
              <a:ext uri="{FF2B5EF4-FFF2-40B4-BE49-F238E27FC236}">
                <a16:creationId xmlns:a16="http://schemas.microsoft.com/office/drawing/2014/main" id="{5052D888-B342-475A-B1E4-167438342B28}"/>
              </a:ext>
            </a:extLst>
          </p:cNvPr>
          <p:cNvSpPr/>
          <p:nvPr/>
        </p:nvSpPr>
        <p:spPr>
          <a:xfrm>
            <a:off x="2796983" y="3786692"/>
            <a:ext cx="1021976" cy="57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EFDCA586-2C2F-45F5-9C3D-1B1B6149258F}"/>
              </a:ext>
            </a:extLst>
          </p:cNvPr>
          <p:cNvSpPr/>
          <p:nvPr/>
        </p:nvSpPr>
        <p:spPr>
          <a:xfrm>
            <a:off x="1215609" y="4475335"/>
            <a:ext cx="4184725" cy="21513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/>
              <a:t>COMPETENZA COMITATO REGIONALE LOMBARDIA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INSERIMENTO PRATICHE AREA SOCIETA’</a:t>
            </a:r>
            <a:br>
              <a:rPr lang="it-IT" dirty="0"/>
            </a:br>
            <a:r>
              <a:rPr lang="it-IT" dirty="0"/>
              <a:t>iscrizioni.lnd.it 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EC3B1B14-A9DF-4D66-9A40-44123100A760}"/>
              </a:ext>
            </a:extLst>
          </p:cNvPr>
          <p:cNvSpPr/>
          <p:nvPr/>
        </p:nvSpPr>
        <p:spPr>
          <a:xfrm>
            <a:off x="5730686" y="5155433"/>
            <a:ext cx="5933731" cy="12776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i="1" dirty="0"/>
              <a:t>COMPETENZA UFFICIO CENTRALE FIGC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INSERIMENTO PRATICHE PORTALE FIGC</a:t>
            </a:r>
          </a:p>
          <a:p>
            <a:pPr algn="ctr"/>
            <a:r>
              <a:rPr lang="it-IT" dirty="0"/>
              <a:t>portaleservizi.figc.it</a:t>
            </a:r>
          </a:p>
        </p:txBody>
      </p:sp>
      <p:sp>
        <p:nvSpPr>
          <p:cNvPr id="14" name="Freccia in giù 13">
            <a:extLst>
              <a:ext uri="{FF2B5EF4-FFF2-40B4-BE49-F238E27FC236}">
                <a16:creationId xmlns:a16="http://schemas.microsoft.com/office/drawing/2014/main" id="{70636D5D-0574-4480-A892-C046C8C5CCBE}"/>
              </a:ext>
            </a:extLst>
          </p:cNvPr>
          <p:cNvSpPr/>
          <p:nvPr/>
        </p:nvSpPr>
        <p:spPr>
          <a:xfrm>
            <a:off x="8283380" y="4733365"/>
            <a:ext cx="828344" cy="30826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05CA9145-E18C-49D2-9737-CB22335C8A94}"/>
              </a:ext>
            </a:extLst>
          </p:cNvPr>
          <p:cNvSpPr/>
          <p:nvPr/>
        </p:nvSpPr>
        <p:spPr>
          <a:xfrm>
            <a:off x="107576" y="78190"/>
            <a:ext cx="777680" cy="654852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SCHEMA RIASSUNTIVO COMPETENZA PRATICHE</a:t>
            </a:r>
          </a:p>
        </p:txBody>
      </p: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F9C8D5AD-43C8-4483-9B26-736A65690D39}"/>
              </a:ext>
            </a:extLst>
          </p:cNvPr>
          <p:cNvCxnSpPr>
            <a:cxnSpLocks/>
          </p:cNvCxnSpPr>
          <p:nvPr/>
        </p:nvCxnSpPr>
        <p:spPr>
          <a:xfrm>
            <a:off x="10348854" y="2399309"/>
            <a:ext cx="4410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ttangolo con angoli arrotondati 18">
            <a:extLst>
              <a:ext uri="{FF2B5EF4-FFF2-40B4-BE49-F238E27FC236}">
                <a16:creationId xmlns:a16="http://schemas.microsoft.com/office/drawing/2014/main" id="{C884609A-9530-46F0-9DEF-0C0C43886934}"/>
              </a:ext>
            </a:extLst>
          </p:cNvPr>
          <p:cNvSpPr/>
          <p:nvPr/>
        </p:nvSpPr>
        <p:spPr>
          <a:xfrm>
            <a:off x="10976397" y="1873669"/>
            <a:ext cx="1090109" cy="864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Dalla stagione 2019/2020 di competenza FIGC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21DE5D5B-D615-443E-B3C1-1D65A7A2E63E}"/>
              </a:ext>
            </a:extLst>
          </p:cNvPr>
          <p:cNvSpPr/>
          <p:nvPr/>
        </p:nvSpPr>
        <p:spPr>
          <a:xfrm>
            <a:off x="1215605" y="78190"/>
            <a:ext cx="4184725" cy="60054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Inserimento pratiche area società 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iscrizioni.lnd.it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7573FF82-E760-4B13-8E8B-BE4794DA56D4}"/>
              </a:ext>
            </a:extLst>
          </p:cNvPr>
          <p:cNvSpPr/>
          <p:nvPr/>
        </p:nvSpPr>
        <p:spPr>
          <a:xfrm>
            <a:off x="6605186" y="96388"/>
            <a:ext cx="4184725" cy="60054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Inserimento pratiche</a:t>
            </a:r>
          </a:p>
          <a:p>
            <a:pPr algn="ctr"/>
            <a:r>
              <a:rPr lang="it-IT" dirty="0"/>
              <a:t> 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portaleservizi.figc.it</a:t>
            </a:r>
          </a:p>
        </p:txBody>
      </p:sp>
    </p:spTree>
    <p:extLst>
      <p:ext uri="{BB962C8B-B14F-4D97-AF65-F5344CB8AC3E}">
        <p14:creationId xmlns:p14="http://schemas.microsoft.com/office/powerpoint/2010/main" val="255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6A9A148-6D18-437F-AD11-A3FC56E247E0}"/>
              </a:ext>
            </a:extLst>
          </p:cNvPr>
          <p:cNvSpPr/>
          <p:nvPr/>
        </p:nvSpPr>
        <p:spPr>
          <a:xfrm>
            <a:off x="408791" y="333487"/>
            <a:ext cx="11446136" cy="1172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5400" dirty="0"/>
              <a:t>Nuovo portale FIGC</a:t>
            </a:r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A722A83E-CECB-44D8-A083-D073ADBC7F49}"/>
              </a:ext>
            </a:extLst>
          </p:cNvPr>
          <p:cNvSpPr/>
          <p:nvPr/>
        </p:nvSpPr>
        <p:spPr>
          <a:xfrm>
            <a:off x="1656678" y="2022438"/>
            <a:ext cx="8982635" cy="18825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6000" dirty="0"/>
              <a:t>Collegarsi al sito </a:t>
            </a:r>
            <a:r>
              <a:rPr lang="it-IT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portaleservizi.figc.it</a:t>
            </a:r>
          </a:p>
        </p:txBody>
      </p:sp>
    </p:spTree>
    <p:extLst>
      <p:ext uri="{BB962C8B-B14F-4D97-AF65-F5344CB8AC3E}">
        <p14:creationId xmlns:p14="http://schemas.microsoft.com/office/powerpoint/2010/main" val="1634789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0D8E75E8-45FC-4884-9151-DEB1E764483B}"/>
              </a:ext>
            </a:extLst>
          </p:cNvPr>
          <p:cNvPicPr/>
          <p:nvPr/>
        </p:nvPicPr>
        <p:blipFill rotWithShape="1">
          <a:blip r:embed="rId2"/>
          <a:srcRect l="318" t="10435" r="-318" b="57270"/>
          <a:stretch/>
        </p:blipFill>
        <p:spPr bwMode="auto">
          <a:xfrm>
            <a:off x="290456" y="398033"/>
            <a:ext cx="11639775" cy="423851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FF5CFDB2-580D-4441-8205-7332164E7595}"/>
              </a:ext>
            </a:extLst>
          </p:cNvPr>
          <p:cNvSpPr/>
          <p:nvPr/>
        </p:nvSpPr>
        <p:spPr>
          <a:xfrm>
            <a:off x="290456" y="4894729"/>
            <a:ext cx="11542956" cy="1565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Questa è la prima schermata che vi appare.</a:t>
            </a:r>
          </a:p>
          <a:p>
            <a:pPr algn="ctr"/>
            <a:r>
              <a:rPr lang="it-IT" dirty="0"/>
              <a:t>Al primo accesso dovrete mettere come NOME UTENTE la matricola della società e poi cliccare su «attiva utenza».</a:t>
            </a:r>
          </a:p>
          <a:p>
            <a:pPr algn="ctr"/>
            <a:r>
              <a:rPr lang="it-IT" dirty="0"/>
              <a:t>Fatto questo verrà inviata direttamente sulla mail del legale rappresentante della società la password con cui effettuare il primo accesso che poi potrete modificare a vostro piacere. Una volta entrati potrete inserire le pratiche di tesseramento seguendo le indicazioni del sito.</a:t>
            </a:r>
          </a:p>
        </p:txBody>
      </p:sp>
    </p:spTree>
    <p:extLst>
      <p:ext uri="{BB962C8B-B14F-4D97-AF65-F5344CB8AC3E}">
        <p14:creationId xmlns:p14="http://schemas.microsoft.com/office/powerpoint/2010/main" val="2109279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B36ECC-6F7E-4708-B9E8-E8A47DE20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09946"/>
            <a:ext cx="9144000" cy="1027739"/>
          </a:xfrm>
        </p:spPr>
        <p:txBody>
          <a:bodyPr>
            <a:normAutofit/>
          </a:bodyPr>
          <a:lstStyle/>
          <a:p>
            <a:pPr algn="ctr"/>
            <a:r>
              <a:rPr lang="it-IT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CONTATTI UTILI TESSERAMENTO</a:t>
            </a:r>
            <a:endParaRPr lang="it-IT" u="sng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8C9067-8F8E-41AE-8B19-66209673BC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4094" y="1825625"/>
            <a:ext cx="5286690" cy="28346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r>
              <a:rPr lang="it-IT" sz="8000" dirty="0"/>
              <a:t>PRATICHE DI COMPETENZA C.R.L.</a:t>
            </a:r>
          </a:p>
          <a:p>
            <a:pPr marL="0" indent="0" algn="ctr">
              <a:buNone/>
            </a:pPr>
            <a:br>
              <a:rPr lang="it-IT" sz="9600" dirty="0"/>
            </a:br>
            <a:r>
              <a:rPr lang="it-IT" sz="9600" dirty="0"/>
              <a:t>0221722206 – 0221722207</a:t>
            </a:r>
            <a:br>
              <a:rPr lang="it-IT" sz="9600" dirty="0"/>
            </a:br>
            <a:r>
              <a:rPr lang="it-IT" sz="96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tesseramentocrl@lnd.it</a:t>
            </a:r>
            <a:endParaRPr lang="it-IT" sz="9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it-IT" sz="9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it-IT" sz="72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tesseramento@pec.comitatoregionalelombardia.it</a:t>
            </a:r>
            <a:endParaRPr lang="it-IT" sz="7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it-IT" sz="1350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D90BA58-D859-42E0-9ED3-ED50F5181E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53149" y="1825625"/>
            <a:ext cx="5755565" cy="492243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r>
              <a:rPr lang="it-IT" sz="8000" dirty="0"/>
              <a:t>PRATICHE DI COMPETENZA FIGC</a:t>
            </a:r>
          </a:p>
          <a:p>
            <a:pPr marL="0" indent="0">
              <a:buNone/>
            </a:pPr>
            <a:endParaRPr lang="it-IT" sz="4500" dirty="0"/>
          </a:p>
          <a:p>
            <a:pPr marL="0" indent="0" algn="ctr">
              <a:buNone/>
            </a:pPr>
            <a:r>
              <a:rPr lang="it-IT" sz="8000" dirty="0"/>
              <a:t>PRIMO TESSERAMENTO MAGGIORENNI STRANIERI</a:t>
            </a:r>
            <a:br>
              <a:rPr lang="it-IT" sz="5600" dirty="0"/>
            </a:br>
            <a:r>
              <a:rPr lang="it-IT" sz="8000" dirty="0">
                <a:hlinkClick r:id="rId4"/>
              </a:rPr>
              <a:t> tesseramento@figc.it</a:t>
            </a:r>
            <a:endParaRPr lang="it-IT" sz="8000" dirty="0"/>
          </a:p>
          <a:p>
            <a:pPr marL="0" indent="0" algn="ctr">
              <a:buNone/>
            </a:pPr>
            <a:r>
              <a:rPr lang="it-IT" sz="8000" dirty="0"/>
              <a:t>PRIMO TESSERAMENTO MINORENNI STRANIERI (LEGGE DI BILANCIO - ART.19 FIFA – ETC)</a:t>
            </a:r>
            <a:br>
              <a:rPr lang="it-IT" sz="8000" dirty="0"/>
            </a:br>
            <a:r>
              <a:rPr lang="it-IT" sz="8000" dirty="0">
                <a:hlinkClick r:id="rId5"/>
              </a:rPr>
              <a:t>commissioneminori@figc.it</a:t>
            </a:r>
            <a:endParaRPr lang="it-IT" sz="8000" dirty="0"/>
          </a:p>
          <a:p>
            <a:pPr marL="0" indent="0" algn="ctr">
              <a:buNone/>
            </a:pPr>
            <a:r>
              <a:rPr lang="it-IT" sz="8000" dirty="0"/>
              <a:t>SGS PER DEROGHE (RESIDENZA FUORI REGIONE)</a:t>
            </a:r>
            <a:br>
              <a:rPr lang="it-IT" sz="8000" dirty="0"/>
            </a:br>
            <a:r>
              <a:rPr lang="it-IT" sz="8000" dirty="0"/>
              <a:t> </a:t>
            </a:r>
            <a:r>
              <a:rPr lang="it-IT" sz="8000" dirty="0">
                <a:hlinkClick r:id="rId6"/>
              </a:rPr>
              <a:t>deroghe.sgs@figc.it</a:t>
            </a:r>
            <a:endParaRPr lang="it-IT" sz="8000" dirty="0"/>
          </a:p>
          <a:p>
            <a:pPr marL="0" indent="0" algn="ctr">
              <a:buNone/>
            </a:pPr>
            <a:endParaRPr lang="it-IT" sz="4500" dirty="0"/>
          </a:p>
          <a:p>
            <a:pPr marL="0" indent="0" algn="ctr">
              <a:buNone/>
            </a:pPr>
            <a:r>
              <a:rPr lang="it-IT" sz="11200" dirty="0"/>
              <a:t>PROBLEMATICHE TECNICHE NUOVO PORTALE FIGC</a:t>
            </a:r>
            <a:br>
              <a:rPr lang="it-IT" sz="11200" dirty="0"/>
            </a:br>
            <a:r>
              <a:rPr lang="it-IT" sz="11200" dirty="0">
                <a:hlinkClick r:id="rId7"/>
              </a:rPr>
              <a:t>supportotecnico@figc.it</a:t>
            </a:r>
            <a:endParaRPr lang="it-IT" sz="11200" dirty="0"/>
          </a:p>
          <a:p>
            <a:pPr marL="0" indent="0" algn="ctr">
              <a:buNone/>
            </a:pPr>
            <a:endParaRPr lang="it-IT" sz="11200" dirty="0"/>
          </a:p>
          <a:p>
            <a:pPr marL="0" indent="0">
              <a:buNone/>
            </a:pPr>
            <a:r>
              <a:rPr lang="it-IT" sz="6400" b="1" dirty="0">
                <a:solidFill>
                  <a:srgbClr val="FF0000"/>
                </a:solidFill>
              </a:rPr>
              <a:t>NELLA MAIL INDICARE SEMPRE UN NUMERO PER ESSERE RICONTATTATI 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B4B83E35-562F-407B-843B-B03309F3848E}"/>
              </a:ext>
            </a:extLst>
          </p:cNvPr>
          <p:cNvSpPr/>
          <p:nvPr/>
        </p:nvSpPr>
        <p:spPr>
          <a:xfrm>
            <a:off x="1524000" y="958067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i="1" u="sng" dirty="0">
                <a:solidFill>
                  <a:srgbClr val="FF0000"/>
                </a:solidFill>
              </a:rPr>
              <a:t>Si prega di contattare gli uffici sotto indicati in base alla competenza della pratica</a:t>
            </a:r>
            <a:endParaRPr lang="it-IT" sz="2000" i="1" dirty="0"/>
          </a:p>
        </p:txBody>
      </p:sp>
    </p:spTree>
    <p:extLst>
      <p:ext uri="{BB962C8B-B14F-4D97-AF65-F5344CB8AC3E}">
        <p14:creationId xmlns:p14="http://schemas.microsoft.com/office/powerpoint/2010/main" val="39771959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249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CONTATTI UTILI TESSERAMENTO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Barbara Cassani</dc:creator>
  <cp:lastModifiedBy>Gianluca Agratti</cp:lastModifiedBy>
  <cp:revision>8</cp:revision>
  <cp:lastPrinted>2019-06-26T13:05:29Z</cp:lastPrinted>
  <dcterms:created xsi:type="dcterms:W3CDTF">2019-06-26T12:34:49Z</dcterms:created>
  <dcterms:modified xsi:type="dcterms:W3CDTF">2019-06-27T10:00:34Z</dcterms:modified>
</cp:coreProperties>
</file>